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313" r:id="rId2"/>
    <p:sldId id="326" r:id="rId3"/>
    <p:sldId id="331" r:id="rId4"/>
    <p:sldId id="330" r:id="rId5"/>
    <p:sldId id="329" r:id="rId6"/>
    <p:sldId id="332" r:id="rId7"/>
    <p:sldId id="333" r:id="rId8"/>
    <p:sldId id="335" r:id="rId9"/>
    <p:sldId id="336" r:id="rId10"/>
    <p:sldId id="337" r:id="rId11"/>
    <p:sldId id="344" r:id="rId12"/>
    <p:sldId id="328" r:id="rId13"/>
    <p:sldId id="338" r:id="rId14"/>
    <p:sldId id="339" r:id="rId15"/>
    <p:sldId id="340" r:id="rId16"/>
    <p:sldId id="341" r:id="rId17"/>
    <p:sldId id="342" r:id="rId18"/>
    <p:sldId id="343" r:id="rId19"/>
    <p:sldId id="345" r:id="rId20"/>
    <p:sldId id="346" r:id="rId21"/>
    <p:sldId id="34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İSTEM DİNAMİĞİ VE KONTROLÜ" id="{13967F69-BFF3-4D2A-899A-E049EFE5D9C6}">
          <p14:sldIdLst>
            <p14:sldId id="313"/>
          </p14:sldIdLst>
        </p14:section>
        <p14:section name="1.Giriş" id="{AF618E8C-7919-44A9-8D73-E5F1174F09C9}">
          <p14:sldIdLst>
            <p14:sldId id="326"/>
          </p14:sldIdLst>
        </p14:section>
        <p14:section name="2.Laplace Dönüşümü" id="{53156A6B-F171-40CC-8EB5-885A315AA37B}">
          <p14:sldIdLst>
            <p14:sldId id="331"/>
          </p14:sldIdLst>
        </p14:section>
        <p14:section name="3.Transfer Fonksiyonu" id="{CD83690E-9F71-4676-8F63-A445C3C4DF14}">
          <p14:sldIdLst>
            <p14:sldId id="330"/>
          </p14:sldIdLst>
        </p14:section>
        <p14:section name="4.Durum Uzay Modeli" id="{0F0F41B7-266B-4E67-8C71-5C72388FEA64}">
          <p14:sldIdLst>
            <p14:sldId id="329"/>
            <p14:sldId id="332"/>
            <p14:sldId id="333"/>
            <p14:sldId id="335"/>
            <p14:sldId id="336"/>
            <p14:sldId id="337"/>
          </p14:sldIdLst>
        </p14:section>
        <p14:section name="5.Blok Diyagramları" id="{A669145A-B1C0-4289-9478-E1F079D43FCF}">
          <p14:sldIdLst>
            <p14:sldId id="344"/>
            <p14:sldId id="328"/>
            <p14:sldId id="338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0" autoAdjust="0"/>
    <p:restoredTop sz="95101" autoAdjust="0"/>
  </p:normalViewPr>
  <p:slideViewPr>
    <p:cSldViewPr snapToGrid="0">
      <p:cViewPr varScale="1">
        <p:scale>
          <a:sx n="81" d="100"/>
          <a:sy n="81" d="100"/>
        </p:scale>
        <p:origin x="14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2FC4-0842-4594-8FC4-6FD2CBEA4628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471F2-44F4-4C39-BD69-F590BC3309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771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682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17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578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814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138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087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949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13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609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700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7045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D4C60-DD4C-4E24-A6D4-7B8FCA17BCAB}" type="datetimeFigureOut">
              <a:rPr lang="tr-TR" smtClean="0"/>
              <a:t>28.03.2022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165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aştırmacılar, Endüstriyel Otomasyon Sistemlerini Etkileyen Kritik Kusur  Hakkında Uyardı – IoT Türkiye | Türkiye'nin En Büyük Nesnelerin İnterneti  Ekosistemi">
            <a:extLst>
              <a:ext uri="{FF2B5EF4-FFF2-40B4-BE49-F238E27FC236}">
                <a16:creationId xmlns:a16="http://schemas.microsoft.com/office/drawing/2014/main" id="{C3973E74-B063-4D4A-A00D-ECC2D275D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r="5265"/>
          <a:stretch/>
        </p:blipFill>
        <p:spPr bwMode="auto">
          <a:xfrm>
            <a:off x="0" y="0"/>
            <a:ext cx="9144000" cy="686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E811827-0A5F-41ED-BDC5-EA2CBA89D8C6}"/>
              </a:ext>
            </a:extLst>
          </p:cNvPr>
          <p:cNvSpPr txBox="1"/>
          <p:nvPr/>
        </p:nvSpPr>
        <p:spPr>
          <a:xfrm>
            <a:off x="1099401" y="2551837"/>
            <a:ext cx="7117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/>
              <a:t>SİSTEM DİNAMİĞİ VE KONTROLÜ</a:t>
            </a:r>
          </a:p>
        </p:txBody>
      </p:sp>
    </p:spTree>
    <p:extLst>
      <p:ext uri="{BB962C8B-B14F-4D97-AF65-F5344CB8AC3E}">
        <p14:creationId xmlns:p14="http://schemas.microsoft.com/office/powerpoint/2010/main" val="91044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25E79D3-D8C1-471B-90D3-D64A8557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335"/>
            <a:ext cx="9144000" cy="50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7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7A7A775-FFC6-415C-9893-42570319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180"/>
            <a:ext cx="9144000" cy="50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1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333C0EE-0E5C-4F1E-9280-2BAF2757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018"/>
            <a:ext cx="9144000" cy="50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9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546634C-9107-4E02-8986-08D2CB15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097"/>
            <a:ext cx="9144000" cy="50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4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ECD81C5-2B62-463C-B7C0-56093008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812"/>
            <a:ext cx="9144000" cy="50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6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AD3F3F8-6849-4E59-9D63-5C67617A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544"/>
            <a:ext cx="9144000" cy="50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6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907282B-FD15-4924-8B5D-1D004C430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806"/>
            <a:ext cx="9144000" cy="50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2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B49A083-FD31-4DEA-893B-537F8DB5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918"/>
            <a:ext cx="9144000" cy="515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8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E7E8014-2DE3-4731-BA18-E3F307A3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29"/>
            <a:ext cx="9144000" cy="51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0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00CDA9E-F41A-4955-AD3D-E1390A40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127"/>
            <a:ext cx="9144000" cy="51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4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109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4099395-0BDA-42B2-9964-9DCA868C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419"/>
            <a:ext cx="9144000" cy="51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8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F6C98CE-4769-41D5-A2E6-998587185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621"/>
            <a:ext cx="9144000" cy="50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86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076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97B3B93-C953-48B4-B65F-3B62B24D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226"/>
            <a:ext cx="9144000" cy="51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4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B747364-EDDE-457C-8029-4A442D89886F}"/>
              </a:ext>
            </a:extLst>
          </p:cNvPr>
          <p:cNvSpPr txBox="1"/>
          <p:nvPr/>
        </p:nvSpPr>
        <p:spPr>
          <a:xfrm>
            <a:off x="169683" y="0"/>
            <a:ext cx="69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Denklem kaçıncı dereceden ise o kadar durum değişkenim vardır.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AE3D80-BD18-423F-8A9D-AE30EC4F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711"/>
            <a:ext cx="9144000" cy="51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6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49209B6-9752-425F-874C-7F29CD18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808"/>
            <a:ext cx="9144000" cy="51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54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EB1BC33-7C6C-4BAA-87B1-07C007F0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018"/>
            <a:ext cx="9144000" cy="51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3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E33EF68-B64A-4EFE-B40F-EE8E5AFE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752"/>
            <a:ext cx="9144000" cy="50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9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6710</TotalTime>
  <Words>14</Words>
  <Application>Microsoft Office PowerPoint</Application>
  <PresentationFormat>Ekran Gösterisi (4:3)</PresentationFormat>
  <Paragraphs>2</Paragraphs>
  <Slides>21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;cengizhanTOP�U</cp:lastModifiedBy>
  <cp:revision>137</cp:revision>
  <dcterms:created xsi:type="dcterms:W3CDTF">2021-03-26T12:13:53Z</dcterms:created>
  <dcterms:modified xsi:type="dcterms:W3CDTF">2022-03-28T17:39:48Z</dcterms:modified>
</cp:coreProperties>
</file>